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989915-94BC-49F9-B89A-195EE185AE9F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2351A6-880F-4EDF-8511-3C689B86F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3884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0430E26-0C4E-4F75-BF76-E64EF1F5E18C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9288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0757D-6AA5-4AB4-BDDC-861147926CD3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C05DA-5709-46A0-9C46-53D2227E5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926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0757D-6AA5-4AB4-BDDC-861147926CD3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C05DA-5709-46A0-9C46-53D2227E5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832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0757D-6AA5-4AB4-BDDC-861147926CD3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C05DA-5709-46A0-9C46-53D2227E5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34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0757D-6AA5-4AB4-BDDC-861147926CD3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C05DA-5709-46A0-9C46-53D2227E5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088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0757D-6AA5-4AB4-BDDC-861147926CD3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C05DA-5709-46A0-9C46-53D2227E5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325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0757D-6AA5-4AB4-BDDC-861147926CD3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C05DA-5709-46A0-9C46-53D2227E5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958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0757D-6AA5-4AB4-BDDC-861147926CD3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C05DA-5709-46A0-9C46-53D2227E5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446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0757D-6AA5-4AB4-BDDC-861147926CD3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C05DA-5709-46A0-9C46-53D2227E5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004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0757D-6AA5-4AB4-BDDC-861147926CD3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C05DA-5709-46A0-9C46-53D2227E5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367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0757D-6AA5-4AB4-BDDC-861147926CD3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C05DA-5709-46A0-9C46-53D2227E5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35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0757D-6AA5-4AB4-BDDC-861147926CD3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C05DA-5709-46A0-9C46-53D2227E5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569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90757D-6AA5-4AB4-BDDC-861147926CD3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C05DA-5709-46A0-9C46-53D2227E5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458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ChangeArrowheads="1"/>
          </p:cNvSpPr>
          <p:nvPr/>
        </p:nvSpPr>
        <p:spPr bwMode="auto">
          <a:xfrm>
            <a:off x="1524004" y="1709740"/>
            <a:ext cx="3503613" cy="5148263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3075" name="TextBox 8"/>
          <p:cNvSpPr txBox="1">
            <a:spLocks noChangeArrowheads="1"/>
          </p:cNvSpPr>
          <p:nvPr/>
        </p:nvSpPr>
        <p:spPr bwMode="auto">
          <a:xfrm>
            <a:off x="1524004" y="2127255"/>
            <a:ext cx="3503613" cy="124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4800" b="1" dirty="0">
                <a:solidFill>
                  <a:prstClr val="white"/>
                </a:solidFill>
              </a:rPr>
              <a:t>Port of Palm Beach</a:t>
            </a:r>
          </a:p>
        </p:txBody>
      </p:sp>
      <p:sp>
        <p:nvSpPr>
          <p:cNvPr id="3076" name="TextBox 9"/>
          <p:cNvSpPr txBox="1">
            <a:spLocks noChangeArrowheads="1"/>
          </p:cNvSpPr>
          <p:nvPr/>
        </p:nvSpPr>
        <p:spPr bwMode="auto">
          <a:xfrm>
            <a:off x="1524004" y="3560768"/>
            <a:ext cx="3503613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>
                <a:solidFill>
                  <a:prstClr val="white"/>
                </a:solidFill>
              </a:rPr>
              <a:t> </a:t>
            </a:r>
          </a:p>
          <a:p>
            <a:pPr algn="ctr" defTabSz="457189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>
                <a:solidFill>
                  <a:prstClr val="white"/>
                </a:solidFill>
              </a:rPr>
              <a:t>Palm Beach Illustrated spread</a:t>
            </a:r>
          </a:p>
        </p:txBody>
      </p:sp>
      <p:sp>
        <p:nvSpPr>
          <p:cNvPr id="3078" name="TextBox 11"/>
          <p:cNvSpPr txBox="1">
            <a:spLocks noChangeArrowheads="1"/>
          </p:cNvSpPr>
          <p:nvPr/>
        </p:nvSpPr>
        <p:spPr bwMode="auto">
          <a:xfrm>
            <a:off x="1524004" y="4792665"/>
            <a:ext cx="350361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dirty="0">
                <a:solidFill>
                  <a:srgbClr val="FFFFFF"/>
                </a:solidFill>
              </a:rPr>
              <a:t>Promotional/Advocacy material</a:t>
            </a:r>
          </a:p>
        </p:txBody>
      </p:sp>
      <p:cxnSp>
        <p:nvCxnSpPr>
          <p:cNvPr id="14" name="Straight Connector 13"/>
          <p:cNvCxnSpPr/>
          <p:nvPr/>
        </p:nvCxnSpPr>
        <p:spPr>
          <a:xfrm rot="10800000">
            <a:off x="1524000" y="2085975"/>
            <a:ext cx="9144000" cy="1588"/>
          </a:xfrm>
          <a:prstGeom prst="line">
            <a:avLst/>
          </a:prstGeom>
          <a:ln w="571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080" name="Picture 8" descr="2015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"/>
            <a:ext cx="9144000" cy="2051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2" name="TextBox 10"/>
          <p:cNvSpPr txBox="1">
            <a:spLocks noChangeArrowheads="1"/>
          </p:cNvSpPr>
          <p:nvPr/>
        </p:nvSpPr>
        <p:spPr bwMode="auto">
          <a:xfrm>
            <a:off x="2173291" y="5946776"/>
            <a:ext cx="23447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000" dirty="0">
                <a:solidFill>
                  <a:prstClr val="black"/>
                </a:solidFill>
              </a:rPr>
              <a:t>Use this area for logo</a:t>
            </a:r>
          </a:p>
          <a:p>
            <a:pPr algn="ctr" defTabSz="457189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000" dirty="0">
                <a:solidFill>
                  <a:prstClr val="black"/>
                </a:solidFill>
              </a:rPr>
              <a:t>(delete text box before placing logo)</a:t>
            </a:r>
            <a:endParaRPr lang="en-US" altLang="en-US" sz="1800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pic>
        <p:nvPicPr>
          <p:cNvPr id="1026" name="Picture 2" descr="H:\Port logos\Port of Palm Beach Logo.jpg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24004" y="5429570"/>
            <a:ext cx="3503613" cy="1434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H:\2015\AAPA AWARDS 2015\ss pbi cover.png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37856" y="2122851"/>
            <a:ext cx="1943948" cy="2141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3" descr="H:\2015\AAPA AWARDS 2015\ss first spread pbi.png"/>
          <p:cNvPicPr>
            <a:picLocks noChangeAspect="1" noChangeArrowheads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37856" y="4252623"/>
            <a:ext cx="4294128" cy="2594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8361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</Words>
  <Application>Microsoft Office PowerPoint</Application>
  <PresentationFormat>Widescreen</PresentationFormat>
  <Paragraphs>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Intern</dc:creator>
  <cp:lastModifiedBy>Intern</cp:lastModifiedBy>
  <cp:revision>3</cp:revision>
  <dcterms:created xsi:type="dcterms:W3CDTF">2015-05-07T13:24:06Z</dcterms:created>
  <dcterms:modified xsi:type="dcterms:W3CDTF">2015-06-02T14:45:29Z</dcterms:modified>
</cp:coreProperties>
</file>