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9915-94BC-49F9-B89A-195EE185AE9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51A6-880F-4EDF-8511-3C689B86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8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8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2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3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8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2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0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6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757D-6AA5-4AB4-BDDC-861147926CD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05DA-5709-46A0-9C46-53D2227E5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5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of Palm Beach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 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Palm Beach Illustrated spread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Promotional/Advocacy material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2173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:\Port logos\Port of Palm Beach Logo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4" y="5429570"/>
            <a:ext cx="3503613" cy="143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:\2015\AAPA AWARDS 2015\ss pbi cover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7856" y="2122851"/>
            <a:ext cx="1943948" cy="214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H:\2015\AAPA AWARDS 2015\ss first spread pbi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7856" y="4252623"/>
            <a:ext cx="4294128" cy="259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6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3</cp:revision>
  <dcterms:created xsi:type="dcterms:W3CDTF">2015-05-07T13:24:06Z</dcterms:created>
  <dcterms:modified xsi:type="dcterms:W3CDTF">2015-06-02T14:45:29Z</dcterms:modified>
</cp:coreProperties>
</file>